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F36BE-A01E-459B-82E4-020876191CAC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5AF91-57F7-4D0A-B844-266A76538F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5AF91-57F7-4D0A-B844-266A76538FC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274638"/>
            <a:ext cx="5486400" cy="11430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Climbing Mt. Fuji</a:t>
            </a:r>
            <a:endParaRPr lang="en-US" dirty="0"/>
          </a:p>
        </p:txBody>
      </p:sp>
      <p:pic>
        <p:nvPicPr>
          <p:cNvPr id="7" name="Picture 6" descr="200440248_c60796f0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4850" y="3391166"/>
            <a:ext cx="114300" cy="75667"/>
          </a:xfrm>
          <a:prstGeom prst="rect">
            <a:avLst/>
          </a:prstGeom>
        </p:spPr>
      </p:pic>
      <p:pic>
        <p:nvPicPr>
          <p:cNvPr id="15" name="Content Placeholder 14" descr="2174484749_c7d6e348e0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86000" y="2043525"/>
            <a:ext cx="4572000" cy="3639312"/>
          </a:xfrm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_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3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4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6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7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8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3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</Words>
  <Application>Microsoft Office PowerPoint</Application>
  <PresentationFormat>On-screen Show (4:3)</PresentationFormat>
  <Paragraphs>10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Climbing Mt. Fuji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rodfaulkner</cp:lastModifiedBy>
  <cp:revision>11</cp:revision>
  <dcterms:created xsi:type="dcterms:W3CDTF">2006-08-16T00:00:00Z</dcterms:created>
  <dcterms:modified xsi:type="dcterms:W3CDTF">2008-11-14T08:04:54Z</dcterms:modified>
</cp:coreProperties>
</file>